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906000" cy="6858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13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FB7BB-E3F8-4B96-80A7-FD217234DE86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B9B46-AD78-41AC-AE55-31FF88C18A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9B46-AD78-41AC-AE55-31FF88C18AF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63B1-0BA2-413A-B84E-F22B2DA34F91}" type="datetimeFigureOut">
              <a:rPr lang="zh-TW" altLang="en-US" smtClean="0"/>
              <a:pPr/>
              <a:t>2015/10/19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7BFC-17D1-46D1-8B9D-AF9601FAE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44488" y="44624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3-3 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生物的演化 學習單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(1/2)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025008" y="116632"/>
            <a:ext cx="5472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班級：</a:t>
            </a:r>
            <a:r>
              <a:rPr kumimoji="1" lang="zh-TW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kumimoji="1" lang="zh-TW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班   姓名：</a:t>
            </a:r>
            <a:r>
              <a:rPr kumimoji="1" lang="zh-TW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      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座號：</a:t>
            </a:r>
            <a:r>
              <a:rPr kumimoji="1" lang="zh-TW" altLang="en-US" sz="1600" b="0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1600" b="0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______</a:t>
            </a:r>
            <a:endParaRPr kumimoji="1" lang="zh-TW" altLang="en-US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416496" y="548680"/>
            <a:ext cx="9289032" cy="864096"/>
            <a:chOff x="488504" y="692696"/>
            <a:chExt cx="9289032" cy="936104"/>
          </a:xfrm>
        </p:grpSpPr>
        <p:sp>
          <p:nvSpPr>
            <p:cNvPr id="21" name="矩形 20"/>
            <p:cNvSpPr/>
            <p:nvPr/>
          </p:nvSpPr>
          <p:spPr>
            <a:xfrm>
              <a:off x="488504" y="692696"/>
              <a:ext cx="829275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SzPct val="134000"/>
                <a:buBlip>
                  <a:blip r:embed="rId3"/>
                </a:buBlip>
              </a:pPr>
              <a:r>
                <a:rPr lang="en-US" altLang="zh-TW" sz="1600" b="1" dirty="0" smtClean="0">
                  <a:latin typeface="微軟正黑體" pitchFamily="34" charset="-120"/>
                  <a:ea typeface="微軟正黑體" pitchFamily="34" charset="-120"/>
                </a:rPr>
                <a:t>Review </a:t>
              </a:r>
              <a:r>
                <a:rPr lang="zh-TW" altLang="en-US" sz="1600" b="1" dirty="0" smtClean="0">
                  <a:latin typeface="微軟正黑體" pitchFamily="34" charset="-120"/>
                  <a:ea typeface="微軟正黑體" pitchFamily="34" charset="-120"/>
                </a:rPr>
                <a:t>：地球大氣的改變</a:t>
              </a:r>
              <a:endParaRPr lang="zh-TW" altLang="en-US" sz="16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992560" y="1103258"/>
              <a:ext cx="1872208" cy="5255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氫氣、氦氣、</a:t>
              </a:r>
              <a:endPara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甲烷、氨氣</a:t>
              </a:r>
              <a:endPara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3008784" y="1391290"/>
              <a:ext cx="1296144" cy="34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4448944" y="1103258"/>
              <a:ext cx="1800200" cy="5255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氮氣、水氣、</a:t>
              </a:r>
              <a:endPara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二氧化碳</a:t>
              </a:r>
              <a:endParaRPr lang="zh-TW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7" name="直線單箭頭接點 26"/>
            <p:cNvCxnSpPr/>
            <p:nvPr/>
          </p:nvCxnSpPr>
          <p:spPr>
            <a:xfrm>
              <a:off x="6393160" y="1391290"/>
              <a:ext cx="16561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8121352" y="1103258"/>
              <a:ext cx="1656184" cy="5255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 氮氣、        </a:t>
              </a:r>
              <a:endPara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88504" y="1506270"/>
            <a:ext cx="8292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34000"/>
              <a:buBlip>
                <a:blip r:embed="rId3"/>
              </a:buBlip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地質年代表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4664968" y="2708920"/>
            <a:ext cx="2880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10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35" name="群組 234"/>
          <p:cNvGrpSpPr/>
          <p:nvPr/>
        </p:nvGrpSpPr>
        <p:grpSpPr>
          <a:xfrm>
            <a:off x="-159568" y="1772816"/>
            <a:ext cx="10441160" cy="1152128"/>
            <a:chOff x="-159568" y="1988840"/>
            <a:chExt cx="10441160" cy="1152128"/>
          </a:xfrm>
        </p:grpSpPr>
        <p:grpSp>
          <p:nvGrpSpPr>
            <p:cNvPr id="31" name="群組 30"/>
            <p:cNvGrpSpPr/>
            <p:nvPr/>
          </p:nvGrpSpPr>
          <p:grpSpPr>
            <a:xfrm>
              <a:off x="-159568" y="1988840"/>
              <a:ext cx="10009112" cy="1152128"/>
              <a:chOff x="-231576" y="2132856"/>
              <a:chExt cx="10009112" cy="1152128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-231576" y="2708920"/>
                <a:ext cx="1008112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地球誕生</a:t>
                </a:r>
                <a:endParaRPr lang="zh-TW" altLang="en-US" sz="12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-231576" y="2132856"/>
                <a:ext cx="1008112" cy="5760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b="1" dirty="0" smtClean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46</a:t>
                </a:r>
                <a:r>
                  <a:rPr lang="zh-TW" altLang="en-US" sz="1200" b="1" dirty="0" smtClean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億年前</a:t>
                </a:r>
                <a:endParaRPr lang="zh-TW" altLang="en-US" sz="12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grpSp>
            <p:nvGrpSpPr>
              <p:cNvPr id="2" name="群組 65"/>
              <p:cNvGrpSpPr/>
              <p:nvPr/>
            </p:nvGrpSpPr>
            <p:grpSpPr>
              <a:xfrm>
                <a:off x="-15552" y="2564904"/>
                <a:ext cx="9793088" cy="288032"/>
                <a:chOff x="-15552" y="2708920"/>
                <a:chExt cx="9793088" cy="288032"/>
              </a:xfrm>
            </p:grpSpPr>
            <p:cxnSp>
              <p:nvCxnSpPr>
                <p:cNvPr id="42" name="直線單箭頭接點 41"/>
                <p:cNvCxnSpPr/>
                <p:nvPr/>
              </p:nvCxnSpPr>
              <p:spPr>
                <a:xfrm>
                  <a:off x="0" y="2852936"/>
                  <a:ext cx="977753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接點 45"/>
                <p:cNvCxnSpPr/>
                <p:nvPr/>
              </p:nvCxnSpPr>
              <p:spPr>
                <a:xfrm>
                  <a:off x="-15552" y="2708920"/>
                  <a:ext cx="0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接點 49"/>
                <p:cNvCxnSpPr/>
                <p:nvPr/>
              </p:nvCxnSpPr>
              <p:spPr>
                <a:xfrm>
                  <a:off x="1640632" y="2708920"/>
                  <a:ext cx="0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接點 50"/>
                <p:cNvCxnSpPr/>
                <p:nvPr/>
              </p:nvCxnSpPr>
              <p:spPr>
                <a:xfrm>
                  <a:off x="4736976" y="2708920"/>
                  <a:ext cx="0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接點 51"/>
                <p:cNvCxnSpPr/>
                <p:nvPr/>
              </p:nvCxnSpPr>
              <p:spPr>
                <a:xfrm>
                  <a:off x="7473280" y="2708920"/>
                  <a:ext cx="0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直線接點 43"/>
            <p:cNvCxnSpPr/>
            <p:nvPr/>
          </p:nvCxnSpPr>
          <p:spPr>
            <a:xfrm>
              <a:off x="848544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560512" y="1988840"/>
              <a:ext cx="100811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35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億年前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424608" y="1988840"/>
              <a:ext cx="100811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6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億年前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4592960" y="1988840"/>
              <a:ext cx="100811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2.5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億年前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4808984" y="2564904"/>
              <a:ext cx="936104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恐龍出現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7545288" y="2564904"/>
              <a:ext cx="936104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恐龍滅絕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928664" y="2564904"/>
              <a:ext cx="936104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植物登陸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05" name="直線接點 204"/>
            <p:cNvCxnSpPr/>
            <p:nvPr/>
          </p:nvCxnSpPr>
          <p:spPr>
            <a:xfrm>
              <a:off x="2000672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矩形 205"/>
            <p:cNvSpPr/>
            <p:nvPr/>
          </p:nvSpPr>
          <p:spPr>
            <a:xfrm>
              <a:off x="2864768" y="2564904"/>
              <a:ext cx="1152128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節肢動物登陸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07" name="直線接點 206"/>
            <p:cNvCxnSpPr/>
            <p:nvPr/>
          </p:nvCxnSpPr>
          <p:spPr>
            <a:xfrm>
              <a:off x="2936776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矩形 207"/>
            <p:cNvSpPr/>
            <p:nvPr/>
          </p:nvSpPr>
          <p:spPr>
            <a:xfrm>
              <a:off x="9129464" y="2564904"/>
              <a:ext cx="1152128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人類出現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09" name="直線接點 208"/>
            <p:cNvCxnSpPr/>
            <p:nvPr/>
          </p:nvCxnSpPr>
          <p:spPr>
            <a:xfrm>
              <a:off x="9201472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矩形 143"/>
            <p:cNvSpPr/>
            <p:nvPr/>
          </p:nvSpPr>
          <p:spPr>
            <a:xfrm>
              <a:off x="7329264" y="1988840"/>
              <a:ext cx="100811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0.65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億年前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8913440" y="1988840"/>
              <a:ext cx="100811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200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萬年前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65" name="群組 164"/>
          <p:cNvGrpSpPr/>
          <p:nvPr/>
        </p:nvGrpSpPr>
        <p:grpSpPr>
          <a:xfrm>
            <a:off x="344488" y="2852936"/>
            <a:ext cx="9577064" cy="3933056"/>
            <a:chOff x="344488" y="2808312"/>
            <a:chExt cx="9577064" cy="3933056"/>
          </a:xfrm>
        </p:grpSpPr>
        <p:sp>
          <p:nvSpPr>
            <p:cNvPr id="93" name="矩形 92"/>
            <p:cNvSpPr/>
            <p:nvPr/>
          </p:nvSpPr>
          <p:spPr>
            <a:xfrm>
              <a:off x="2720752" y="3861048"/>
              <a:ext cx="86409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↓ 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先</a:t>
              </a:r>
              <a:endParaRPr lang="en-US" altLang="zh-TW" sz="1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    登</a:t>
              </a:r>
              <a:endPara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    陸</a:t>
              </a:r>
              <a:endPara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52" name="群組 251"/>
            <p:cNvGrpSpPr/>
            <p:nvPr/>
          </p:nvGrpSpPr>
          <p:grpSpPr>
            <a:xfrm>
              <a:off x="344488" y="2808312"/>
              <a:ext cx="9577064" cy="3933056"/>
              <a:chOff x="344488" y="2808312"/>
              <a:chExt cx="9577064" cy="3933056"/>
            </a:xfrm>
          </p:grpSpPr>
          <p:sp>
            <p:nvSpPr>
              <p:cNvPr id="157" name="矩形 156"/>
              <p:cNvSpPr/>
              <p:nvPr/>
            </p:nvSpPr>
            <p:spPr>
              <a:xfrm>
                <a:off x="7113240" y="3356992"/>
                <a:ext cx="4320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400" dirty="0" smtClean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↓ </a:t>
                </a:r>
                <a:endParaRPr lang="zh-TW" altLang="en-US" sz="12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59" name="矩形 158"/>
              <p:cNvSpPr/>
              <p:nvPr/>
            </p:nvSpPr>
            <p:spPr>
              <a:xfrm>
                <a:off x="7113240" y="4005064"/>
                <a:ext cx="4320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1400" dirty="0" smtClean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↓ </a:t>
                </a:r>
                <a:endParaRPr lang="zh-TW" altLang="en-US" sz="12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grpSp>
            <p:nvGrpSpPr>
              <p:cNvPr id="251" name="群組 250"/>
              <p:cNvGrpSpPr/>
              <p:nvPr/>
            </p:nvGrpSpPr>
            <p:grpSpPr>
              <a:xfrm>
                <a:off x="344488" y="2808312"/>
                <a:ext cx="9577064" cy="3933056"/>
                <a:chOff x="344488" y="2808312"/>
                <a:chExt cx="9577064" cy="3933056"/>
              </a:xfrm>
            </p:grpSpPr>
            <p:sp>
              <p:nvSpPr>
                <p:cNvPr id="190" name="矩形 189"/>
                <p:cNvSpPr/>
                <p:nvPr/>
              </p:nvSpPr>
              <p:spPr>
                <a:xfrm>
                  <a:off x="8697416" y="4464496"/>
                  <a:ext cx="36420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dirty="0" smtClean="0"/>
                    <a:t>★</a:t>
                  </a:r>
                  <a:endParaRPr lang="zh-TW" altLang="en-US" sz="1400" dirty="0"/>
                </a:p>
              </p:txBody>
            </p:sp>
            <p:grpSp>
              <p:nvGrpSpPr>
                <p:cNvPr id="250" name="群組 249"/>
                <p:cNvGrpSpPr/>
                <p:nvPr/>
              </p:nvGrpSpPr>
              <p:grpSpPr>
                <a:xfrm>
                  <a:off x="344488" y="2808312"/>
                  <a:ext cx="9577064" cy="3933056"/>
                  <a:chOff x="344488" y="2808312"/>
                  <a:chExt cx="9577064" cy="3933056"/>
                </a:xfrm>
              </p:grpSpPr>
              <p:grpSp>
                <p:nvGrpSpPr>
                  <p:cNvPr id="244" name="群組 243"/>
                  <p:cNvGrpSpPr/>
                  <p:nvPr/>
                </p:nvGrpSpPr>
                <p:grpSpPr>
                  <a:xfrm>
                    <a:off x="344488" y="2808312"/>
                    <a:ext cx="9577064" cy="3933056"/>
                    <a:chOff x="344488" y="2808312"/>
                    <a:chExt cx="9577064" cy="3933056"/>
                  </a:xfrm>
                </p:grpSpPr>
                <p:cxnSp>
                  <p:nvCxnSpPr>
                    <p:cNvPr id="79" name="直線接點 78"/>
                    <p:cNvCxnSpPr>
                      <a:endCxn id="56" idx="2"/>
                    </p:cNvCxnSpPr>
                    <p:nvPr/>
                  </p:nvCxnSpPr>
                  <p:spPr>
                    <a:xfrm>
                      <a:off x="3296816" y="3140968"/>
                      <a:ext cx="0" cy="360040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直線接點 138"/>
                    <p:cNvCxnSpPr>
                      <a:endCxn id="57" idx="2"/>
                    </p:cNvCxnSpPr>
                    <p:nvPr/>
                  </p:nvCxnSpPr>
                  <p:spPr>
                    <a:xfrm>
                      <a:off x="6177136" y="3140968"/>
                      <a:ext cx="0" cy="360040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3" name="群組 242"/>
                    <p:cNvGrpSpPr/>
                    <p:nvPr/>
                  </p:nvGrpSpPr>
                  <p:grpSpPr>
                    <a:xfrm>
                      <a:off x="344488" y="2808312"/>
                      <a:ext cx="9577064" cy="3933056"/>
                      <a:chOff x="344488" y="3096344"/>
                      <a:chExt cx="9577064" cy="3933056"/>
                    </a:xfrm>
                  </p:grpSpPr>
                  <p:cxnSp>
                    <p:nvCxnSpPr>
                      <p:cNvPr id="154" name="直線接點 153"/>
                      <p:cNvCxnSpPr/>
                      <p:nvPr/>
                    </p:nvCxnSpPr>
                    <p:spPr>
                      <a:xfrm>
                        <a:off x="6249144" y="4365104"/>
                        <a:ext cx="108012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2" name="群組 241"/>
                      <p:cNvGrpSpPr/>
                      <p:nvPr/>
                    </p:nvGrpSpPr>
                    <p:grpSpPr>
                      <a:xfrm>
                        <a:off x="344488" y="3096344"/>
                        <a:ext cx="9577064" cy="3933056"/>
                        <a:chOff x="344488" y="3096344"/>
                        <a:chExt cx="9577064" cy="3933056"/>
                      </a:xfrm>
                    </p:grpSpPr>
                    <p:sp>
                      <p:nvSpPr>
                        <p:cNvPr id="158" name="矩形 157"/>
                        <p:cNvSpPr/>
                        <p:nvPr/>
                      </p:nvSpPr>
                      <p:spPr>
                        <a:xfrm>
                          <a:off x="6249144" y="4077072"/>
                          <a:ext cx="364202" cy="30777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zh-TW" altLang="en-US" sz="1400" dirty="0" smtClean="0"/>
                            <a:t>★</a:t>
                          </a:r>
                          <a:endParaRPr lang="zh-TW" altLang="en-US" sz="1400" dirty="0"/>
                        </a:p>
                      </p:txBody>
                    </p:sp>
                    <p:sp>
                      <p:nvSpPr>
                        <p:cNvPr id="191" name="矩形 190"/>
                        <p:cNvSpPr/>
                        <p:nvPr/>
                      </p:nvSpPr>
                      <p:spPr>
                        <a:xfrm>
                          <a:off x="8765262" y="5472608"/>
                          <a:ext cx="364202" cy="30777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zh-TW" altLang="en-US" sz="1400" dirty="0" smtClean="0"/>
                            <a:t>★</a:t>
                          </a:r>
                          <a:endParaRPr lang="zh-TW" altLang="en-US" sz="1400" dirty="0"/>
                        </a:p>
                      </p:txBody>
                    </p:sp>
                    <p:grpSp>
                      <p:nvGrpSpPr>
                        <p:cNvPr id="241" name="群組 240"/>
                        <p:cNvGrpSpPr/>
                        <p:nvPr/>
                      </p:nvGrpSpPr>
                      <p:grpSpPr>
                        <a:xfrm>
                          <a:off x="344488" y="3096344"/>
                          <a:ext cx="9577064" cy="3933056"/>
                          <a:chOff x="344488" y="3096344"/>
                          <a:chExt cx="9577064" cy="3933056"/>
                        </a:xfrm>
                      </p:grpSpPr>
                      <p:sp>
                        <p:nvSpPr>
                          <p:cNvPr id="149" name="矩形 148"/>
                          <p:cNvSpPr/>
                          <p:nvPr/>
                        </p:nvSpPr>
                        <p:spPr>
                          <a:xfrm>
                            <a:off x="4948838" y="4516759"/>
                            <a:ext cx="364202" cy="30777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zh-TW" altLang="en-US" sz="1400" dirty="0" smtClean="0"/>
                              <a:t>★</a:t>
                            </a:r>
                            <a:endParaRPr lang="zh-TW" altLang="en-US" sz="1400" dirty="0"/>
                          </a:p>
                        </p:txBody>
                      </p:sp>
                      <p:sp>
                        <p:nvSpPr>
                          <p:cNvPr id="174" name="矩形 173"/>
                          <p:cNvSpPr/>
                          <p:nvPr/>
                        </p:nvSpPr>
                        <p:spPr>
                          <a:xfrm>
                            <a:off x="7541126" y="4732783"/>
                            <a:ext cx="364202" cy="30777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zh-TW" altLang="en-US" sz="1400" dirty="0" smtClean="0"/>
                              <a:t>★</a:t>
                            </a:r>
                            <a:endParaRPr lang="zh-TW" altLang="en-US" sz="1400" dirty="0"/>
                          </a:p>
                        </p:txBody>
                      </p:sp>
                      <p:grpSp>
                        <p:nvGrpSpPr>
                          <p:cNvPr id="240" name="群組 239"/>
                          <p:cNvGrpSpPr/>
                          <p:nvPr/>
                        </p:nvGrpSpPr>
                        <p:grpSpPr>
                          <a:xfrm>
                            <a:off x="344488" y="3096344"/>
                            <a:ext cx="9577064" cy="3933056"/>
                            <a:chOff x="344488" y="3096344"/>
                            <a:chExt cx="9577064" cy="3933056"/>
                          </a:xfrm>
                        </p:grpSpPr>
                        <p:grpSp>
                          <p:nvGrpSpPr>
                            <p:cNvPr id="3" name="群組 66"/>
                            <p:cNvGrpSpPr/>
                            <p:nvPr/>
                          </p:nvGrpSpPr>
                          <p:grpSpPr>
                            <a:xfrm>
                              <a:off x="344488" y="3096344"/>
                              <a:ext cx="9433048" cy="3933056"/>
                              <a:chOff x="344488" y="3284984"/>
                              <a:chExt cx="9433048" cy="3729509"/>
                            </a:xfrm>
                          </p:grpSpPr>
                          <p:sp>
                            <p:nvSpPr>
                              <p:cNvPr id="53" name="矩形 52"/>
                              <p:cNvSpPr/>
                              <p:nvPr/>
                            </p:nvSpPr>
                            <p:spPr>
                              <a:xfrm>
                                <a:off x="344488" y="3284984"/>
                                <a:ext cx="1368152" cy="3729509"/>
                              </a:xfrm>
                              <a:prstGeom prst="rect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56" name="矩形 55"/>
                              <p:cNvSpPr/>
                              <p:nvPr/>
                            </p:nvSpPr>
                            <p:spPr>
                              <a:xfrm>
                                <a:off x="1784648" y="3284984"/>
                                <a:ext cx="3024336" cy="3729509"/>
                              </a:xfrm>
                              <a:prstGeom prst="rect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57" name="矩形 56"/>
                              <p:cNvSpPr/>
                              <p:nvPr/>
                            </p:nvSpPr>
                            <p:spPr>
                              <a:xfrm>
                                <a:off x="4880992" y="3284984"/>
                                <a:ext cx="2592288" cy="3729509"/>
                              </a:xfrm>
                              <a:prstGeom prst="rect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58" name="矩形 57"/>
                              <p:cNvSpPr/>
                              <p:nvPr/>
                            </p:nvSpPr>
                            <p:spPr>
                              <a:xfrm>
                                <a:off x="7545288" y="3284984"/>
                                <a:ext cx="2232248" cy="3729509"/>
                              </a:xfrm>
                              <a:prstGeom prst="rect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59" name="矩形 58"/>
                              <p:cNvSpPr/>
                              <p:nvPr/>
                            </p:nvSpPr>
                            <p:spPr>
                              <a:xfrm>
                                <a:off x="344488" y="3284984"/>
                                <a:ext cx="1368152" cy="26895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400" b="1" dirty="0" smtClean="0"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前寒武紀</a:t>
                                </a:r>
                                <a:endParaRPr lang="zh-TW" altLang="en-US" sz="1400" b="1" dirty="0"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60" name="矩形 59"/>
                              <p:cNvSpPr/>
                              <p:nvPr/>
                            </p:nvSpPr>
                            <p:spPr>
                              <a:xfrm>
                                <a:off x="4880992" y="3284984"/>
                                <a:ext cx="2592288" cy="268955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400" b="1" dirty="0" smtClean="0"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中生代</a:t>
                                </a:r>
                                <a:endParaRPr lang="zh-TW" altLang="en-US" sz="1400" b="1" dirty="0"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61" name="矩形 60"/>
                              <p:cNvSpPr/>
                              <p:nvPr/>
                            </p:nvSpPr>
                            <p:spPr>
                              <a:xfrm>
                                <a:off x="7545288" y="3284984"/>
                                <a:ext cx="2232248" cy="26895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4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新生代</a:t>
                                </a:r>
                                <a:endParaRPr lang="zh-TW" altLang="en-US" sz="14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62" name="矩形 61"/>
                              <p:cNvSpPr/>
                              <p:nvPr/>
                            </p:nvSpPr>
                            <p:spPr>
                              <a:xfrm>
                                <a:off x="1784648" y="3284984"/>
                                <a:ext cx="3024336" cy="26895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4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古生代</a:t>
                                </a:r>
                                <a:endParaRPr lang="zh-TW" altLang="en-US" sz="14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236" name="群組 235"/>
                            <p:cNvGrpSpPr/>
                            <p:nvPr/>
                          </p:nvGrpSpPr>
                          <p:grpSpPr>
                            <a:xfrm>
                              <a:off x="344488" y="3573016"/>
                              <a:ext cx="1584176" cy="2664296"/>
                              <a:chOff x="344488" y="3573016"/>
                              <a:chExt cx="1584176" cy="2664296"/>
                            </a:xfrm>
                          </p:grpSpPr>
                          <p:grpSp>
                            <p:nvGrpSpPr>
                              <p:cNvPr id="140" name="群組 139"/>
                              <p:cNvGrpSpPr/>
                              <p:nvPr/>
                            </p:nvGrpSpPr>
                            <p:grpSpPr>
                              <a:xfrm>
                                <a:off x="344488" y="5013176"/>
                                <a:ext cx="1296144" cy="1224136"/>
                                <a:chOff x="344488" y="4437112"/>
                                <a:chExt cx="1296144" cy="1224136"/>
                              </a:xfrm>
                            </p:grpSpPr>
                            <p:grpSp>
                              <p:nvGrpSpPr>
                                <p:cNvPr id="41" name="群組 40"/>
                                <p:cNvGrpSpPr/>
                                <p:nvPr/>
                              </p:nvGrpSpPr>
                              <p:grpSpPr>
                                <a:xfrm>
                                  <a:off x="344488" y="4437112"/>
                                  <a:ext cx="1296144" cy="1224136"/>
                                  <a:chOff x="560512" y="4437112"/>
                                  <a:chExt cx="1296144" cy="1224136"/>
                                </a:xfrm>
                              </p:grpSpPr>
                              <p:sp>
                                <p:nvSpPr>
                                  <p:cNvPr id="34" name="矩形 33"/>
                                  <p:cNvSpPr/>
                                  <p:nvPr/>
                                </p:nvSpPr>
                                <p:spPr>
                                  <a:xfrm>
                                    <a:off x="632520" y="4437112"/>
                                    <a:ext cx="1224136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最古老的</a:t>
                                    </a:r>
                                    <a:endParaRPr lang="en-US" altLang="zh-TW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生物化石↓</a:t>
                                    </a:r>
                                    <a:endParaRPr lang="zh-TW" altLang="en-US" sz="14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  <p:cxnSp>
                                <p:nvCxnSpPr>
                                  <p:cNvPr id="36" name="直線接點 35"/>
                                  <p:cNvCxnSpPr/>
                                  <p:nvPr/>
                                </p:nvCxnSpPr>
                                <p:spPr>
                                  <a:xfrm>
                                    <a:off x="632520" y="5229200"/>
                                    <a:ext cx="1152128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38" name="矩形 37"/>
                                  <p:cNvSpPr/>
                                  <p:nvPr/>
                                </p:nvSpPr>
                                <p:spPr>
                                  <a:xfrm>
                                    <a:off x="560512" y="5157192"/>
                                    <a:ext cx="1224136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en-US" altLang="zh-TW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(</a:t>
                                    </a:r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          億年前</a:t>
                                    </a:r>
                                    <a:r>
                                      <a:rPr lang="en-US" altLang="zh-TW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)</a:t>
                                    </a:r>
                                    <a:endParaRPr lang="zh-TW" altLang="en-US" sz="14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35" name="矩形 134"/>
                                <p:cNvSpPr/>
                                <p:nvPr/>
                              </p:nvSpPr>
                              <p:spPr>
                                <a:xfrm>
                                  <a:off x="632520" y="4869160"/>
                                  <a:ext cx="720080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endParaRPr lang="zh-TW" altLang="en-US" sz="14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210" name="群組 209"/>
                              <p:cNvGrpSpPr/>
                              <p:nvPr/>
                            </p:nvGrpSpPr>
                            <p:grpSpPr>
                              <a:xfrm>
                                <a:off x="416496" y="4077072"/>
                                <a:ext cx="1512168" cy="504056"/>
                                <a:chOff x="1928664" y="3789040"/>
                                <a:chExt cx="1512168" cy="504056"/>
                              </a:xfrm>
                            </p:grpSpPr>
                            <p:cxnSp>
                              <p:nvCxnSpPr>
                                <p:cNvPr id="211" name="直線接點 210"/>
                                <p:cNvCxnSpPr/>
                                <p:nvPr/>
                              </p:nvCxnSpPr>
                              <p:spPr>
                                <a:xfrm>
                                  <a:off x="1928664" y="4149080"/>
                                  <a:ext cx="122413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212" name="矩形 211"/>
                                <p:cNvSpPr/>
                                <p:nvPr/>
                              </p:nvSpPr>
                              <p:spPr>
                                <a:xfrm>
                                  <a:off x="2072680" y="3789040"/>
                                  <a:ext cx="1368152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     </a:t>
                                  </a:r>
                                  <a:endParaRPr lang="zh-TW" altLang="en-US" sz="14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34" name="矩形 133"/>
                              <p:cNvSpPr/>
                              <p:nvPr/>
                            </p:nvSpPr>
                            <p:spPr>
                              <a:xfrm>
                                <a:off x="416496" y="3573016"/>
                                <a:ext cx="1224136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r>
                                  <a:rPr lang="zh-TW" altLang="en-US" sz="1400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最早出現的生命↓</a:t>
                                </a:r>
                              </a:p>
                            </p:txBody>
                          </p:sp>
                        </p:grpSp>
                        <p:grpSp>
                          <p:nvGrpSpPr>
                            <p:cNvPr id="238" name="群組 237"/>
                            <p:cNvGrpSpPr/>
                            <p:nvPr/>
                          </p:nvGrpSpPr>
                          <p:grpSpPr>
                            <a:xfrm>
                              <a:off x="4808984" y="3284984"/>
                              <a:ext cx="2736304" cy="3744416"/>
                              <a:chOff x="4808984" y="3284984"/>
                              <a:chExt cx="2736304" cy="3744416"/>
                            </a:xfrm>
                          </p:grpSpPr>
                          <p:sp>
                            <p:nvSpPr>
                              <p:cNvPr id="137" name="矩形 136"/>
                              <p:cNvSpPr/>
                              <p:nvPr/>
                            </p:nvSpPr>
                            <p:spPr>
                              <a:xfrm>
                                <a:off x="4808984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植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38" name="矩形 137"/>
                              <p:cNvSpPr/>
                              <p:nvPr/>
                            </p:nvSpPr>
                            <p:spPr>
                              <a:xfrm>
                                <a:off x="6105128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動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47" name="群組 146"/>
                              <p:cNvGrpSpPr/>
                              <p:nvPr/>
                            </p:nvGrpSpPr>
                            <p:grpSpPr>
                              <a:xfrm>
                                <a:off x="4953000" y="4032448"/>
                                <a:ext cx="1224136" cy="792088"/>
                                <a:chOff x="5025008" y="4032448"/>
                                <a:chExt cx="1224136" cy="792088"/>
                              </a:xfrm>
                            </p:grpSpPr>
                            <p:cxnSp>
                              <p:nvCxnSpPr>
                                <p:cNvPr id="141" name="直線接點 140"/>
                                <p:cNvCxnSpPr/>
                                <p:nvPr/>
                              </p:nvCxnSpPr>
                              <p:spPr>
                                <a:xfrm>
                                  <a:off x="5025008" y="4824536"/>
                                  <a:ext cx="1080120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46" name="矩形 145"/>
                                <p:cNvSpPr/>
                                <p:nvPr/>
                              </p:nvSpPr>
                              <p:spPr>
                                <a:xfrm>
                                  <a:off x="5817096" y="4032448"/>
                                  <a:ext cx="432048" cy="43204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↓ </a:t>
                                  </a:r>
                                  <a:endParaRPr lang="zh-TW" altLang="en-US" sz="12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50" name="群組 149"/>
                              <p:cNvGrpSpPr/>
                              <p:nvPr/>
                            </p:nvGrpSpPr>
                            <p:grpSpPr>
                              <a:xfrm>
                                <a:off x="4953000" y="4752528"/>
                                <a:ext cx="1224136" cy="792088"/>
                                <a:chOff x="5025008" y="4104456"/>
                                <a:chExt cx="1224136" cy="792088"/>
                              </a:xfrm>
                            </p:grpSpPr>
                            <p:cxnSp>
                              <p:nvCxnSpPr>
                                <p:cNvPr id="151" name="直線接點 150"/>
                                <p:cNvCxnSpPr/>
                                <p:nvPr/>
                              </p:nvCxnSpPr>
                              <p:spPr>
                                <a:xfrm>
                                  <a:off x="5025008" y="4896544"/>
                                  <a:ext cx="1080120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52" name="矩形 151"/>
                                <p:cNvSpPr/>
                                <p:nvPr/>
                              </p:nvSpPr>
                              <p:spPr>
                                <a:xfrm>
                                  <a:off x="5097016" y="4392488"/>
                                  <a:ext cx="1008112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原始</a:t>
                                  </a:r>
                                  <a:endParaRPr lang="en-US" altLang="zh-TW" sz="1400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被子植物</a:t>
                                  </a:r>
                                  <a:endParaRPr lang="zh-TW" altLang="en-US" sz="14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53" name="矩形 152"/>
                                <p:cNvSpPr/>
                                <p:nvPr/>
                              </p:nvSpPr>
                              <p:spPr>
                                <a:xfrm>
                                  <a:off x="5817096" y="4104456"/>
                                  <a:ext cx="432048" cy="43204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↓ </a:t>
                                  </a:r>
                                  <a:endParaRPr lang="zh-TW" altLang="en-US" sz="12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81" name="群組 180"/>
                              <p:cNvGrpSpPr/>
                              <p:nvPr/>
                            </p:nvGrpSpPr>
                            <p:grpSpPr>
                              <a:xfrm>
                                <a:off x="6249144" y="4653136"/>
                                <a:ext cx="1080120" cy="1224136"/>
                                <a:chOff x="6249144" y="4653136"/>
                                <a:chExt cx="1080120" cy="1224136"/>
                              </a:xfrm>
                            </p:grpSpPr>
                            <p:cxnSp>
                              <p:nvCxnSpPr>
                                <p:cNvPr id="160" name="直線接點 159"/>
                                <p:cNvCxnSpPr/>
                                <p:nvPr/>
                              </p:nvCxnSpPr>
                              <p:spPr>
                                <a:xfrm>
                                  <a:off x="6249144" y="5013176"/>
                                  <a:ext cx="1080120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61" name="矩形 160"/>
                                <p:cNvSpPr/>
                                <p:nvPr/>
                              </p:nvSpPr>
                              <p:spPr>
                                <a:xfrm>
                                  <a:off x="6249144" y="4653136"/>
                                  <a:ext cx="1080120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原始哺乳類</a:t>
                                  </a:r>
                                  <a:endParaRPr lang="zh-TW" altLang="en-US" sz="14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162" name="直線接點 161"/>
                                <p:cNvCxnSpPr/>
                                <p:nvPr/>
                              </p:nvCxnSpPr>
                              <p:spPr>
                                <a:xfrm>
                                  <a:off x="6249144" y="5733256"/>
                                  <a:ext cx="1080120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63" name="矩形 162"/>
                                <p:cNvSpPr/>
                                <p:nvPr/>
                              </p:nvSpPr>
                              <p:spPr>
                                <a:xfrm>
                                  <a:off x="6321152" y="5373216"/>
                                  <a:ext cx="1008112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原始鳥類</a:t>
                                  </a:r>
                                  <a:endParaRPr lang="zh-TW" altLang="en-US" sz="14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64" name="矩形 163"/>
                                <p:cNvSpPr/>
                                <p:nvPr/>
                              </p:nvSpPr>
                              <p:spPr>
                                <a:xfrm>
                                  <a:off x="6609184" y="5137447"/>
                                  <a:ext cx="364202" cy="30777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zh-TW" altLang="en-US" sz="1400" dirty="0" smtClean="0"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與</a:t>
                                  </a:r>
                                  <a:endParaRPr lang="zh-TW" altLang="en-US" sz="1400" dirty="0"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176" name="直線接點 175"/>
                              <p:cNvCxnSpPr/>
                              <p:nvPr/>
                            </p:nvCxnSpPr>
                            <p:spPr>
                              <a:xfrm>
                                <a:off x="6321152" y="6885384"/>
                                <a:ext cx="1080120" cy="0"/>
                              </a:xfrm>
                              <a:prstGeom prst="line">
                                <a:avLst/>
                              </a:prstGeom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77" name="矩形 176"/>
                              <p:cNvSpPr/>
                              <p:nvPr/>
                            </p:nvSpPr>
                            <p:spPr>
                              <a:xfrm>
                                <a:off x="6609184" y="6525344"/>
                                <a:ext cx="72008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r>
                                  <a:rPr lang="zh-TW" altLang="en-US" sz="1400" b="1" dirty="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菊石</a:t>
                                </a:r>
                                <a:endParaRPr lang="zh-TW" altLang="en-US" sz="1400" b="1" dirty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8" name="矩形 177"/>
                              <p:cNvSpPr/>
                              <p:nvPr/>
                            </p:nvSpPr>
                            <p:spPr>
                              <a:xfrm>
                                <a:off x="6321152" y="6597352"/>
                                <a:ext cx="364202" cy="30777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zh-TW" altLang="en-US" sz="1400" dirty="0" smtClean="0"/>
                                  <a:t>★</a:t>
                                </a:r>
                                <a:endParaRPr lang="zh-TW" altLang="en-US" sz="1400" dirty="0"/>
                              </a:p>
                            </p:txBody>
                          </p:sp>
                        </p:grpSp>
                        <p:grpSp>
                          <p:nvGrpSpPr>
                            <p:cNvPr id="237" name="群組 236"/>
                            <p:cNvGrpSpPr/>
                            <p:nvPr/>
                          </p:nvGrpSpPr>
                          <p:grpSpPr>
                            <a:xfrm>
                              <a:off x="1712640" y="3284984"/>
                              <a:ext cx="3456384" cy="3744416"/>
                              <a:chOff x="1712640" y="3284984"/>
                              <a:chExt cx="3456384" cy="3744416"/>
                            </a:xfrm>
                          </p:grpSpPr>
                          <p:sp>
                            <p:nvSpPr>
                              <p:cNvPr id="65" name="矩形 64"/>
                              <p:cNvSpPr/>
                              <p:nvPr/>
                            </p:nvSpPr>
                            <p:spPr>
                              <a:xfrm>
                                <a:off x="1856656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植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27" name="群組 226"/>
                              <p:cNvGrpSpPr/>
                              <p:nvPr/>
                            </p:nvGrpSpPr>
                            <p:grpSpPr>
                              <a:xfrm>
                                <a:off x="1712640" y="3717032"/>
                                <a:ext cx="1656184" cy="2520280"/>
                                <a:chOff x="1712640" y="3789040"/>
                                <a:chExt cx="1656184" cy="2520280"/>
                              </a:xfrm>
                            </p:grpSpPr>
                            <p:grpSp>
                              <p:nvGrpSpPr>
                                <p:cNvPr id="96" name="群組 95"/>
                                <p:cNvGrpSpPr/>
                                <p:nvPr/>
                              </p:nvGrpSpPr>
                              <p:grpSpPr>
                                <a:xfrm>
                                  <a:off x="1928664" y="3789040"/>
                                  <a:ext cx="1224136" cy="504056"/>
                                  <a:chOff x="1928664" y="3717032"/>
                                  <a:chExt cx="1224136" cy="504056"/>
                                </a:xfrm>
                              </p:grpSpPr>
                              <p:cxnSp>
                                <p:nvCxnSpPr>
                                  <p:cNvPr id="64" name="直線接點 63"/>
                                  <p:cNvCxnSpPr/>
                                  <p:nvPr/>
                                </p:nvCxnSpPr>
                                <p:spPr>
                                  <a:xfrm>
                                    <a:off x="1928664" y="4077072"/>
                                    <a:ext cx="1224136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89" name="矩形 88"/>
                                  <p:cNvSpPr/>
                                  <p:nvPr/>
                                </p:nvSpPr>
                                <p:spPr>
                                  <a:xfrm>
                                    <a:off x="2288704" y="3717032"/>
                                    <a:ext cx="576064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藻類</a:t>
                                    </a:r>
                                    <a:endParaRPr lang="zh-TW" altLang="en-US" sz="14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129" name="群組 128"/>
                                <p:cNvGrpSpPr/>
                                <p:nvPr/>
                              </p:nvGrpSpPr>
                              <p:grpSpPr>
                                <a:xfrm>
                                  <a:off x="1928664" y="4653136"/>
                                  <a:ext cx="1296144" cy="720080"/>
                                  <a:chOff x="1928664" y="4365104"/>
                                  <a:chExt cx="1296144" cy="720080"/>
                                </a:xfrm>
                              </p:grpSpPr>
                              <p:grpSp>
                                <p:nvGrpSpPr>
                                  <p:cNvPr id="98" name="群組 97"/>
                                  <p:cNvGrpSpPr/>
                                  <p:nvPr/>
                                </p:nvGrpSpPr>
                                <p:grpSpPr>
                                  <a:xfrm>
                                    <a:off x="1928664" y="4365104"/>
                                    <a:ext cx="1224136" cy="504056"/>
                                    <a:chOff x="1928664" y="3717032"/>
                                    <a:chExt cx="1224136" cy="504056"/>
                                  </a:xfrm>
                                </p:grpSpPr>
                                <p:cxnSp>
                                  <p:nvCxnSpPr>
                                    <p:cNvPr id="99" name="直線接點 98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28664" y="4077072"/>
                                      <a:ext cx="1224136" cy="0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tx1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sp>
                                  <p:nvSpPr>
                                    <p:cNvPr id="100" name="矩形 99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072680" y="3717032"/>
                                      <a:ext cx="1080120" cy="504056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r>
                                        <a:rPr lang="zh-TW" altLang="en-US" sz="1400" dirty="0" smtClean="0">
                                          <a:solidFill>
                                            <a:schemeClr val="tx1"/>
                                          </a:solidFill>
                                          <a:latin typeface="微軟正黑體" pitchFamily="34" charset="-120"/>
                                          <a:ea typeface="微軟正黑體" pitchFamily="34" charset="-120"/>
                                        </a:rPr>
                                        <a:t>           植物</a:t>
                                      </a:r>
                                      <a:endParaRPr lang="zh-TW" altLang="en-US" sz="1400" dirty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104" name="矩形 103"/>
                                  <p:cNvSpPr/>
                                  <p:nvPr/>
                                </p:nvSpPr>
                                <p:spPr>
                                  <a:xfrm>
                                    <a:off x="2792760" y="4653136"/>
                                    <a:ext cx="432048" cy="43204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↓ </a:t>
                                    </a:r>
                                    <a:endParaRPr lang="zh-TW" altLang="en-US" sz="12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128" name="群組 127"/>
                                <p:cNvGrpSpPr/>
                                <p:nvPr/>
                              </p:nvGrpSpPr>
                              <p:grpSpPr>
                                <a:xfrm>
                                  <a:off x="1712640" y="5805264"/>
                                  <a:ext cx="1656184" cy="504056"/>
                                  <a:chOff x="1712640" y="5301208"/>
                                  <a:chExt cx="1656184" cy="504056"/>
                                </a:xfrm>
                              </p:grpSpPr>
                              <p:cxnSp>
                                <p:nvCxnSpPr>
                                  <p:cNvPr id="102" name="直線接點 101"/>
                                  <p:cNvCxnSpPr/>
                                  <p:nvPr/>
                                </p:nvCxnSpPr>
                                <p:spPr>
                                  <a:xfrm>
                                    <a:off x="1928664" y="5301208"/>
                                    <a:ext cx="1224136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105" name="矩形 104"/>
                                  <p:cNvSpPr/>
                                  <p:nvPr/>
                                </p:nvSpPr>
                                <p:spPr>
                                  <a:xfrm>
                                    <a:off x="1712640" y="5301208"/>
                                    <a:ext cx="1656184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altLang="zh-TW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(</a:t>
                                    </a:r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現今的 煤炭</a:t>
                                    </a:r>
                                    <a:r>
                                      <a:rPr lang="en-US" altLang="zh-TW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)</a:t>
                                    </a:r>
                                    <a:endParaRPr lang="zh-TW" altLang="en-US" sz="14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76" name="矩形 75"/>
                              <p:cNvSpPr/>
                              <p:nvPr/>
                            </p:nvSpPr>
                            <p:spPr>
                              <a:xfrm>
                                <a:off x="3368824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動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7" name="群組 96"/>
                              <p:cNvGrpSpPr/>
                              <p:nvPr/>
                            </p:nvGrpSpPr>
                            <p:grpSpPr>
                              <a:xfrm>
                                <a:off x="3440832" y="6525344"/>
                                <a:ext cx="1228298" cy="504056"/>
                                <a:chOff x="3436670" y="3933056"/>
                                <a:chExt cx="1228298" cy="504056"/>
                              </a:xfrm>
                            </p:grpSpPr>
                            <p:sp>
                              <p:nvSpPr>
                                <p:cNvPr id="67" name="矩形 66"/>
                                <p:cNvSpPr/>
                                <p:nvPr/>
                              </p:nvSpPr>
                              <p:spPr>
                                <a:xfrm>
                                  <a:off x="3436670" y="4005064"/>
                                  <a:ext cx="364202" cy="30777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zh-TW" altLang="en-US" sz="1400" dirty="0" smtClean="0"/>
                                    <a:t>★</a:t>
                                  </a:r>
                                  <a:endParaRPr lang="zh-TW" altLang="en-US" sz="1400" dirty="0"/>
                                </a:p>
                              </p:txBody>
                            </p:sp>
                            <p:cxnSp>
                              <p:nvCxnSpPr>
                                <p:cNvPr id="88" name="直線接點 87"/>
                                <p:cNvCxnSpPr/>
                                <p:nvPr/>
                              </p:nvCxnSpPr>
                              <p:spPr>
                                <a:xfrm>
                                  <a:off x="3440832" y="4293096"/>
                                  <a:ext cx="122413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90" name="矩形 89"/>
                                <p:cNvSpPr/>
                                <p:nvPr/>
                              </p:nvSpPr>
                              <p:spPr>
                                <a:xfrm>
                                  <a:off x="3728864" y="3933056"/>
                                  <a:ext cx="864096" cy="50405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b="1" dirty="0" smtClean="0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三葉蟲</a:t>
                                  </a:r>
                                  <a:endParaRPr lang="zh-TW" altLang="en-US" sz="1400" b="1" dirty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80" name="群組 179"/>
                              <p:cNvGrpSpPr/>
                              <p:nvPr/>
                            </p:nvGrpSpPr>
                            <p:grpSpPr>
                              <a:xfrm>
                                <a:off x="3440832" y="3789040"/>
                                <a:ext cx="1728192" cy="2619672"/>
                                <a:chOff x="3440832" y="4221088"/>
                                <a:chExt cx="1728192" cy="2619672"/>
                              </a:xfrm>
                            </p:grpSpPr>
                            <p:cxnSp>
                              <p:nvCxnSpPr>
                                <p:cNvPr id="223" name="直線接點 222"/>
                                <p:cNvCxnSpPr/>
                                <p:nvPr/>
                              </p:nvCxnSpPr>
                              <p:spPr>
                                <a:xfrm>
                                  <a:off x="3440832" y="6840760"/>
                                  <a:ext cx="122413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92" name="群組 27"/>
                                <p:cNvGrpSpPr/>
                                <p:nvPr/>
                              </p:nvGrpSpPr>
                              <p:grpSpPr>
                                <a:xfrm>
                                  <a:off x="3440832" y="6048672"/>
                                  <a:ext cx="1296144" cy="432048"/>
                                  <a:chOff x="3440832" y="5976664"/>
                                  <a:chExt cx="1296144" cy="432048"/>
                                </a:xfrm>
                              </p:grpSpPr>
                              <p:cxnSp>
                                <p:nvCxnSpPr>
                                  <p:cNvPr id="221" name="直線接點 220"/>
                                  <p:cNvCxnSpPr/>
                                  <p:nvPr/>
                                </p:nvCxnSpPr>
                                <p:spPr>
                                  <a:xfrm>
                                    <a:off x="3440832" y="6048672"/>
                                    <a:ext cx="1224136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220" name="矩形 219"/>
                                  <p:cNvSpPr/>
                                  <p:nvPr/>
                                </p:nvSpPr>
                                <p:spPr>
                                  <a:xfrm>
                                    <a:off x="4304928" y="5976664"/>
                                    <a:ext cx="432048" cy="43204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↓ </a:t>
                                    </a:r>
                                    <a:endParaRPr lang="zh-TW" altLang="en-US" sz="12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196" name="群組 32"/>
                                <p:cNvGrpSpPr/>
                                <p:nvPr/>
                              </p:nvGrpSpPr>
                              <p:grpSpPr>
                                <a:xfrm>
                                  <a:off x="3440832" y="5400600"/>
                                  <a:ext cx="1728192" cy="576064"/>
                                  <a:chOff x="3440832" y="5400600"/>
                                  <a:chExt cx="1728192" cy="576064"/>
                                </a:xfrm>
                              </p:grpSpPr>
                              <p:sp>
                                <p:nvSpPr>
                                  <p:cNvPr id="216" name="矩形 215"/>
                                  <p:cNvSpPr/>
                                  <p:nvPr/>
                                </p:nvSpPr>
                                <p:spPr>
                                  <a:xfrm>
                                    <a:off x="4304928" y="5472608"/>
                                    <a:ext cx="864096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↓</a:t>
                                    </a:r>
                                    <a:r>
                                      <a:rPr lang="zh-TW" altLang="en-US" sz="12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 </a:t>
                                    </a:r>
                                    <a:r>
                                      <a:rPr lang="zh-TW" altLang="en-US" sz="1200" b="1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後</a:t>
                                    </a:r>
                                    <a:endParaRPr lang="en-US" altLang="zh-TW" sz="1200" b="1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  <a:p>
                                    <a:r>
                                      <a:rPr lang="zh-TW" altLang="en-US" sz="1200" b="1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      </a:t>
                                    </a:r>
                                    <a:r>
                                      <a:rPr lang="zh-TW" altLang="en-US" sz="12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登</a:t>
                                    </a:r>
                                    <a:endParaRPr lang="en-US" altLang="zh-TW" sz="12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  <a:p>
                                    <a:r>
                                      <a:rPr lang="zh-TW" altLang="en-US" sz="12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      陸</a:t>
                                    </a:r>
                                    <a:endParaRPr lang="zh-TW" altLang="en-US" sz="12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  <p:cxnSp>
                                <p:nvCxnSpPr>
                                  <p:cNvPr id="217" name="直線接點 216"/>
                                  <p:cNvCxnSpPr/>
                                  <p:nvPr/>
                                </p:nvCxnSpPr>
                                <p:spPr>
                                  <a:xfrm>
                                    <a:off x="3440832" y="5400600"/>
                                    <a:ext cx="1224136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97" name="群組 36"/>
                                <p:cNvGrpSpPr/>
                                <p:nvPr/>
                              </p:nvGrpSpPr>
                              <p:grpSpPr>
                                <a:xfrm>
                                  <a:off x="3440832" y="4221088"/>
                                  <a:ext cx="1296144" cy="747464"/>
                                  <a:chOff x="3440832" y="4221088"/>
                                  <a:chExt cx="1296144" cy="747464"/>
                                </a:xfrm>
                              </p:grpSpPr>
                              <p:cxnSp>
                                <p:nvCxnSpPr>
                                  <p:cNvPr id="213" name="直線接點 212"/>
                                  <p:cNvCxnSpPr/>
                                  <p:nvPr/>
                                </p:nvCxnSpPr>
                                <p:spPr>
                                  <a:xfrm>
                                    <a:off x="3440832" y="4653136"/>
                                    <a:ext cx="1224136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214" name="矩形 213"/>
                                  <p:cNvSpPr/>
                                  <p:nvPr/>
                                </p:nvSpPr>
                                <p:spPr>
                                  <a:xfrm>
                                    <a:off x="3512840" y="4221088"/>
                                    <a:ext cx="1080120" cy="50405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無脊椎動物</a:t>
                                    </a:r>
                                    <a:endParaRPr lang="en-US" altLang="zh-TW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15" name="矩形 214"/>
                                  <p:cNvSpPr/>
                                  <p:nvPr/>
                                </p:nvSpPr>
                                <p:spPr>
                                  <a:xfrm>
                                    <a:off x="4304928" y="4536504"/>
                                    <a:ext cx="432048" cy="43204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r>
                                      <a:rPr lang="zh-TW" altLang="en-US" sz="1400" dirty="0" smtClean="0">
                                        <a:solidFill>
                                          <a:schemeClr val="tx1"/>
                                        </a:solidFill>
                                        <a:latin typeface="微軟正黑體" pitchFamily="34" charset="-120"/>
                                        <a:ea typeface="微軟正黑體" pitchFamily="34" charset="-120"/>
                                      </a:rPr>
                                      <a:t>↓ </a:t>
                                    </a:r>
                                    <a:endParaRPr lang="zh-TW" altLang="en-US" sz="1200" dirty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239" name="群組 238"/>
                            <p:cNvGrpSpPr/>
                            <p:nvPr/>
                          </p:nvGrpSpPr>
                          <p:grpSpPr>
                            <a:xfrm>
                              <a:off x="7329264" y="3284984"/>
                              <a:ext cx="2592288" cy="3483768"/>
                              <a:chOff x="7329264" y="3284984"/>
                              <a:chExt cx="2592288" cy="3483768"/>
                            </a:xfrm>
                          </p:grpSpPr>
                          <p:sp>
                            <p:nvSpPr>
                              <p:cNvPr id="166" name="矩形 165"/>
                              <p:cNvSpPr/>
                              <p:nvPr/>
                            </p:nvSpPr>
                            <p:spPr>
                              <a:xfrm>
                                <a:off x="7329264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植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67" name="矩形 166"/>
                              <p:cNvSpPr/>
                              <p:nvPr/>
                            </p:nvSpPr>
                            <p:spPr>
                              <a:xfrm>
                                <a:off x="8481392" y="3284984"/>
                                <a:ext cx="1440160" cy="50405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zh-TW" altLang="en-US" sz="1600" b="1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動 物</a:t>
                                </a:r>
                                <a:endParaRPr lang="zh-TW" altLang="en-US" sz="1600" b="1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68" name="群組 167"/>
                              <p:cNvGrpSpPr/>
                              <p:nvPr/>
                            </p:nvGrpSpPr>
                            <p:grpSpPr>
                              <a:xfrm>
                                <a:off x="7617296" y="4248472"/>
                                <a:ext cx="1152128" cy="772343"/>
                                <a:chOff x="5097016" y="4248472"/>
                                <a:chExt cx="1152128" cy="772343"/>
                              </a:xfrm>
                            </p:grpSpPr>
                            <p:cxnSp>
                              <p:nvCxnSpPr>
                                <p:cNvPr id="169" name="直線接點 168"/>
                                <p:cNvCxnSpPr/>
                                <p:nvPr/>
                              </p:nvCxnSpPr>
                              <p:spPr>
                                <a:xfrm>
                                  <a:off x="5097016" y="5020815"/>
                                  <a:ext cx="1008112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71" name="矩形 170"/>
                                <p:cNvSpPr/>
                                <p:nvPr/>
                              </p:nvSpPr>
                              <p:spPr>
                                <a:xfrm>
                                  <a:off x="5817096" y="4248472"/>
                                  <a:ext cx="432048" cy="43204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r>
                                    <a:rPr lang="zh-TW" altLang="en-US" sz="1400" dirty="0" smtClean="0">
                                      <a:solidFill>
                                        <a:schemeClr val="tx1"/>
                                      </a:solidFill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↓ </a:t>
                                  </a:r>
                                  <a:endParaRPr lang="zh-TW" altLang="en-US" sz="1200" dirty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79" name="矩形 178"/>
                              <p:cNvSpPr/>
                              <p:nvPr/>
                            </p:nvSpPr>
                            <p:spPr>
                              <a:xfrm>
                                <a:off x="9417496" y="3645024"/>
                                <a:ext cx="432048" cy="43204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r>
                                  <a:rPr lang="zh-TW" altLang="en-US" sz="1400" dirty="0" smtClean="0">
                                    <a:solidFill>
                                      <a:schemeClr val="tx1"/>
                                    </a:solidFill>
                                    <a:latin typeface="微軟正黑體" pitchFamily="34" charset="-120"/>
                                    <a:ea typeface="微軟正黑體" pitchFamily="34" charset="-120"/>
                                  </a:rPr>
                                  <a:t>↓ </a:t>
                                </a:r>
                                <a:endParaRPr lang="zh-TW" altLang="en-US" sz="1200" dirty="0">
                                  <a:solidFill>
                                    <a:schemeClr val="tx1"/>
                                  </a:solidFill>
                                  <a:latin typeface="微軟正黑體" pitchFamily="34" charset="-120"/>
                                  <a:ea typeface="微軟正黑體" pitchFamily="34" charset="-12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82" name="群組 181"/>
                              <p:cNvGrpSpPr/>
                              <p:nvPr/>
                            </p:nvGrpSpPr>
                            <p:grpSpPr>
                              <a:xfrm>
                                <a:off x="8841432" y="5040560"/>
                                <a:ext cx="864096" cy="720080"/>
                                <a:chOff x="6465168" y="5688632"/>
                                <a:chExt cx="864096" cy="720080"/>
                              </a:xfrm>
                            </p:grpSpPr>
                            <p:cxnSp>
                              <p:nvCxnSpPr>
                                <p:cNvPr id="183" name="直線接點 182"/>
                                <p:cNvCxnSpPr/>
                                <p:nvPr/>
                              </p:nvCxnSpPr>
                              <p:spPr>
                                <a:xfrm>
                                  <a:off x="6465168" y="5688632"/>
                                  <a:ext cx="86409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85" name="直線接點 184"/>
                                <p:cNvCxnSpPr/>
                                <p:nvPr/>
                              </p:nvCxnSpPr>
                              <p:spPr>
                                <a:xfrm>
                                  <a:off x="6465168" y="6408712"/>
                                  <a:ext cx="86409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87" name="矩形 186"/>
                                <p:cNvSpPr/>
                                <p:nvPr/>
                              </p:nvSpPr>
                              <p:spPr>
                                <a:xfrm>
                                  <a:off x="6609184" y="5812903"/>
                                  <a:ext cx="364202" cy="30777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zh-TW" altLang="en-US" sz="1400" dirty="0" smtClean="0"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與</a:t>
                                  </a:r>
                                  <a:endParaRPr lang="zh-TW" altLang="en-US" sz="1400" dirty="0"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229" name="群組 228"/>
                              <p:cNvGrpSpPr/>
                              <p:nvPr/>
                            </p:nvGrpSpPr>
                            <p:grpSpPr>
                              <a:xfrm>
                                <a:off x="8769424" y="6172943"/>
                                <a:ext cx="1035861" cy="595809"/>
                                <a:chOff x="6465168" y="4804791"/>
                                <a:chExt cx="1035861" cy="595809"/>
                              </a:xfrm>
                            </p:grpSpPr>
                            <p:cxnSp>
                              <p:nvCxnSpPr>
                                <p:cNvPr id="230" name="直線接點 229"/>
                                <p:cNvCxnSpPr/>
                                <p:nvPr/>
                              </p:nvCxnSpPr>
                              <p:spPr>
                                <a:xfrm>
                                  <a:off x="6537176" y="5400600"/>
                                  <a:ext cx="864096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234" name="矩形 233"/>
                                <p:cNvSpPr/>
                                <p:nvPr/>
                              </p:nvSpPr>
                              <p:spPr>
                                <a:xfrm>
                                  <a:off x="6465168" y="4804791"/>
                                  <a:ext cx="1035861" cy="30777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en-US" altLang="zh-TW" sz="1400" dirty="0" smtClean="0"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200</a:t>
                                  </a:r>
                                  <a:r>
                                    <a:rPr lang="zh-TW" altLang="en-US" sz="1400" dirty="0" smtClean="0">
                                      <a:latin typeface="微軟正黑體" pitchFamily="34" charset="-120"/>
                                      <a:ea typeface="微軟正黑體" pitchFamily="34" charset="-120"/>
                                    </a:rPr>
                                    <a:t>萬年前</a:t>
                                  </a:r>
                                  <a:endParaRPr lang="zh-TW" altLang="en-US" sz="1400" dirty="0">
                                    <a:latin typeface="微軟正黑體" pitchFamily="34" charset="-120"/>
                                    <a:ea typeface="微軟正黑體" pitchFamily="34" charset="-12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</p:grpSp>
              </p:grpSp>
              <p:cxnSp>
                <p:nvCxnSpPr>
                  <p:cNvPr id="249" name="直線接點 248"/>
                  <p:cNvCxnSpPr/>
                  <p:nvPr/>
                </p:nvCxnSpPr>
                <p:spPr>
                  <a:xfrm>
                    <a:off x="8697416" y="3140968"/>
                    <a:ext cx="0" cy="3528392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48" name="矩形 147"/>
          <p:cNvSpPr/>
          <p:nvPr/>
        </p:nvSpPr>
        <p:spPr>
          <a:xfrm>
            <a:off x="1924502" y="515719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/>
              <a:t>★</a:t>
            </a:r>
            <a:endParaRPr lang="zh-TW" altLang="en-US" sz="1400" dirty="0"/>
          </a:p>
        </p:txBody>
      </p:sp>
      <p:cxnSp>
        <p:nvCxnSpPr>
          <p:cNvPr id="155" name="直線接點 154"/>
          <p:cNvCxnSpPr/>
          <p:nvPr/>
        </p:nvCxnSpPr>
        <p:spPr>
          <a:xfrm>
            <a:off x="4953000" y="3861048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 155"/>
          <p:cNvSpPr/>
          <p:nvPr/>
        </p:nvSpPr>
        <p:spPr>
          <a:xfrm>
            <a:off x="4953000" y="3501008"/>
            <a:ext cx="10081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蕨類</a:t>
            </a:r>
            <a:endParaRPr lang="zh-TW" altLang="en-US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2" name="直線接點 171"/>
          <p:cNvCxnSpPr/>
          <p:nvPr/>
        </p:nvCxnSpPr>
        <p:spPr>
          <a:xfrm>
            <a:off x="7617296" y="4077072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矩形 172"/>
          <p:cNvSpPr/>
          <p:nvPr/>
        </p:nvSpPr>
        <p:spPr>
          <a:xfrm>
            <a:off x="7545288" y="3717032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裸子植物</a:t>
            </a:r>
            <a:endParaRPr lang="zh-TW" altLang="en-US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8697416" y="3717032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爬蟲類</a:t>
            </a:r>
            <a:endParaRPr lang="zh-TW" altLang="en-US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86" name="直線接點 185"/>
          <p:cNvCxnSpPr/>
          <p:nvPr/>
        </p:nvCxnSpPr>
        <p:spPr>
          <a:xfrm>
            <a:off x="8841432" y="4077072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矩形 188"/>
          <p:cNvSpPr/>
          <p:nvPr/>
        </p:nvSpPr>
        <p:spPr>
          <a:xfrm>
            <a:off x="6465168" y="1268760"/>
            <a:ext cx="1224136" cy="36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4" name="矩形 193"/>
          <p:cNvSpPr/>
          <p:nvPr/>
        </p:nvSpPr>
        <p:spPr>
          <a:xfrm>
            <a:off x="2936776" y="1196752"/>
            <a:ext cx="1224136" cy="36004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火山爆發</a:t>
            </a:r>
          </a:p>
        </p:txBody>
      </p:sp>
      <p:cxnSp>
        <p:nvCxnSpPr>
          <p:cNvPr id="199" name="直線接點 198"/>
          <p:cNvCxnSpPr/>
          <p:nvPr/>
        </p:nvCxnSpPr>
        <p:spPr>
          <a:xfrm>
            <a:off x="8769424" y="1268760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344488" y="159023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3-3 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生物的演化 學習單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(2/2)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88504" y="836712"/>
            <a:ext cx="8292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34000"/>
              <a:buBlip>
                <a:blip r:embed="rId2"/>
              </a:buBlip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植物的演化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88504" y="3738518"/>
            <a:ext cx="8292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34000"/>
              <a:buBlip>
                <a:blip r:embed="rId2"/>
              </a:buBlip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脊椎動物的演化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3" name="群組 52"/>
          <p:cNvGrpSpPr/>
          <p:nvPr/>
        </p:nvGrpSpPr>
        <p:grpSpPr>
          <a:xfrm>
            <a:off x="1280592" y="1556792"/>
            <a:ext cx="7272808" cy="1872208"/>
            <a:chOff x="1280592" y="908720"/>
            <a:chExt cx="7272808" cy="1872208"/>
          </a:xfrm>
        </p:grpSpPr>
        <p:pic>
          <p:nvPicPr>
            <p:cNvPr id="1027" name="Picture 3" descr="D:\彰師大生物系四年級\上學期\各科課程內容+作業\課程設計\課程設計大箱子(網站)\圖片們\網站設計自己做的圖\圖片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80592" y="908720"/>
              <a:ext cx="7272808" cy="1861654"/>
            </a:xfrm>
            <a:prstGeom prst="rect">
              <a:avLst/>
            </a:prstGeom>
            <a:noFill/>
          </p:spPr>
        </p:pic>
        <p:sp>
          <p:nvSpPr>
            <p:cNvPr id="50" name="矩形 49"/>
            <p:cNvSpPr/>
            <p:nvPr/>
          </p:nvSpPr>
          <p:spPr>
            <a:xfrm>
              <a:off x="3872880" y="908720"/>
              <a:ext cx="1224136" cy="5040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5313040" y="2276872"/>
              <a:ext cx="1224136" cy="5040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1352600" y="4005064"/>
            <a:ext cx="7416824" cy="2226115"/>
            <a:chOff x="1280592" y="3579149"/>
            <a:chExt cx="7416824" cy="2226115"/>
          </a:xfrm>
        </p:grpSpPr>
        <p:pic>
          <p:nvPicPr>
            <p:cNvPr id="1026" name="Picture 2" descr="D:\彰師大生物系四年級\上學期\各科課程內容+作業\課程設計\課程設計大箱子(網站)\圖片們\網站設計自己做的圖\圖片4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80592" y="3579149"/>
              <a:ext cx="7416824" cy="2226115"/>
            </a:xfrm>
            <a:prstGeom prst="rect">
              <a:avLst/>
            </a:prstGeom>
            <a:noFill/>
          </p:spPr>
        </p:pic>
        <p:sp>
          <p:nvSpPr>
            <p:cNvPr id="56" name="矩形 55"/>
            <p:cNvSpPr/>
            <p:nvPr/>
          </p:nvSpPr>
          <p:spPr>
            <a:xfrm>
              <a:off x="5817096" y="4437112"/>
              <a:ext cx="1224136" cy="5040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矩形 18"/>
          <p:cNvSpPr/>
          <p:nvPr/>
        </p:nvSpPr>
        <p:spPr>
          <a:xfrm>
            <a:off x="7329264" y="5733256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512840" y="4869160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136576" y="4869160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761312" y="4077072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753200" y="1484784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288704" y="1556792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224808" y="2924944"/>
            <a:ext cx="1224136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181</Words>
  <Application>Microsoft Office PowerPoint</Application>
  <PresentationFormat>A4 紙張 (210x297 公釐)</PresentationFormat>
  <Paragraphs>80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忻俐瑩</dc:creator>
  <cp:lastModifiedBy>忻俐瑩</cp:lastModifiedBy>
  <cp:revision>140</cp:revision>
  <dcterms:created xsi:type="dcterms:W3CDTF">2015-10-15T09:28:56Z</dcterms:created>
  <dcterms:modified xsi:type="dcterms:W3CDTF">2015-10-18T17:12:23Z</dcterms:modified>
</cp:coreProperties>
</file>